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" name="click.wav"/>
          </p:stSnd>
        </p:sndAc>
      </p:transition>
    </mc:Choice>
    <mc:Fallback>
      <p:transition spd="slow" advTm="2000">
        <p:split orient="vert"/>
        <p:sndAc>
          <p:stSnd>
            <p:snd r:embed="rId1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18" name="click.wav"/>
          </p:stSnd>
        </p:sndAc>
      </p:transition>
    </mc:Choice>
    <mc:Fallback>
      <p:transition spd="slow" advTm="2000">
        <p:split orient="vert"/>
        <p:sndAc>
          <p:stSnd>
            <p:snd r:embed="rId18" name="click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515156"/>
            <a:ext cx="8915399" cy="2060619"/>
          </a:xfrm>
        </p:spPr>
        <p:txBody>
          <a:bodyPr/>
          <a:lstStyle/>
          <a:p>
            <a:r>
              <a:rPr lang="en-US" b="1" dirty="0" smtClean="0"/>
              <a:t> J.K.P.PG COLLEGE MZN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894" y="2845549"/>
            <a:ext cx="9366718" cy="189387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                 DRG &amp; PTG DEPARTMENT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TEACHER- ARCHNA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0957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Tm="3000">
        <p:split orient="vert"/>
        <p:sndAc>
          <p:stSnd>
            <p:snd r:embed="rId2" name="click.wav"/>
          </p:stSnd>
        </p:sndAc>
      </p:transition>
    </mc:Choice>
    <mc:Fallback>
      <p:transition spd="slow" advTm="3000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Nandalal</a:t>
            </a:r>
            <a:r>
              <a:rPr lang="en-US" sz="3600" b="1" dirty="0" smtClean="0"/>
              <a:t> Bose</a:t>
            </a:r>
            <a:endParaRPr lang="en-US" sz="3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240026"/>
            <a:ext cx="4788237" cy="614174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1882-1966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87945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2" name="click.wav"/>
          </p:stSnd>
        </p:sndAc>
      </p:transition>
    </mc:Choice>
    <mc:Fallback>
      <p:transition spd="slow" advTm="2000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BENGAL SCHOOL ARTIST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– 3 December 1882 </a:t>
            </a:r>
            <a:r>
              <a:rPr lang="en-US" dirty="0" err="1" smtClean="0"/>
              <a:t>Kharagpur</a:t>
            </a:r>
            <a:r>
              <a:rPr lang="en-US" dirty="0" smtClean="0"/>
              <a:t> Bihar</a:t>
            </a:r>
          </a:p>
          <a:p>
            <a:r>
              <a:rPr lang="en-US" dirty="0" smtClean="0"/>
              <a:t>Died -  16 </a:t>
            </a:r>
            <a:r>
              <a:rPr lang="en-US" dirty="0"/>
              <a:t>A</a:t>
            </a:r>
            <a:r>
              <a:rPr lang="en-US" dirty="0" smtClean="0"/>
              <a:t>pril 1966</a:t>
            </a:r>
          </a:p>
          <a:p>
            <a:r>
              <a:rPr lang="en-US" dirty="0" smtClean="0"/>
              <a:t>Known for  - Painting , Printmaker</a:t>
            </a:r>
          </a:p>
          <a:p>
            <a:r>
              <a:rPr lang="en-US" dirty="0" smtClean="0"/>
              <a:t>Awards -  </a:t>
            </a:r>
            <a:r>
              <a:rPr lang="en-US" dirty="0" err="1" smtClean="0"/>
              <a:t>Padam</a:t>
            </a:r>
            <a:r>
              <a:rPr lang="en-US" dirty="0" smtClean="0"/>
              <a:t> </a:t>
            </a:r>
            <a:r>
              <a:rPr lang="en-US" dirty="0" err="1" smtClean="0"/>
              <a:t>Vibhushan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3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2" name="click.wav"/>
          </p:stSnd>
        </p:sndAc>
      </p:transition>
    </mc:Choice>
    <mc:Fallback>
      <p:transition spd="slow" advTm="2000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287" y="1764407"/>
            <a:ext cx="7888367" cy="467503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err="1" smtClean="0"/>
              <a:t>Haripura</a:t>
            </a:r>
            <a:r>
              <a:rPr lang="en-US" b="1" dirty="0" smtClean="0"/>
              <a:t> Posters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903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2" name="click.wav"/>
          </p:stSnd>
        </p:sndAc>
      </p:transition>
    </mc:Choice>
    <mc:Fallback>
      <p:transition spd="slow" advTm="2000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Nandalal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Bos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24" y="446088"/>
            <a:ext cx="4198513" cy="556834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Work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64152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2" name="click.wav"/>
          </p:stSnd>
        </p:sndAc>
      </p:transition>
    </mc:Choice>
    <mc:Fallback>
      <p:transition spd="slow" advTm="2000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Dandi</a:t>
            </a:r>
            <a:r>
              <a:rPr lang="en-US" b="1" dirty="0" smtClean="0"/>
              <a:t> March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38" y="772319"/>
            <a:ext cx="3028950" cy="47625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Woodcut print on Paper</a:t>
            </a:r>
          </a:p>
          <a:p>
            <a:r>
              <a:rPr lang="en-US" sz="1800" b="1" dirty="0"/>
              <a:t> </a:t>
            </a:r>
            <a:r>
              <a:rPr lang="en-US" sz="1800" b="1" dirty="0" smtClean="0"/>
              <a:t>                1930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1962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2" name="click.wav"/>
          </p:stSnd>
        </p:sndAc>
      </p:transition>
    </mc:Choice>
    <mc:Fallback>
      <p:transition spd="slow" advTm="2000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Saraswati</a:t>
            </a:r>
            <a:endParaRPr lang="en-US" sz="3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7" y="128789"/>
            <a:ext cx="2768958" cy="615610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1941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48861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2" name="click.wav"/>
          </p:stSnd>
        </p:sndAc>
      </p:transition>
    </mc:Choice>
    <mc:Fallback>
      <p:transition spd="slow" advTm="2000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1" y="446088"/>
            <a:ext cx="3505199" cy="9763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 Sati</a:t>
            </a:r>
            <a:endParaRPr lang="en-US" sz="3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72" y="446088"/>
            <a:ext cx="3886491" cy="531076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1943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10241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2" name="click.wav"/>
          </p:stSnd>
        </p:sndAc>
      </p:transition>
    </mc:Choice>
    <mc:Fallback>
      <p:transition spd="slow" advTm="2000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31" y="446087"/>
            <a:ext cx="4365937" cy="148574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Siva Drinking World Poison</a:t>
            </a:r>
            <a:endParaRPr lang="en-US" sz="2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84" y="446088"/>
            <a:ext cx="3943842" cy="541496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4947120"/>
            <a:ext cx="3505199" cy="42624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6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  <p:sndAc>
          <p:stSnd>
            <p:snd r:embed="rId2" name="click.wav"/>
          </p:stSnd>
        </p:sndAc>
      </p:transition>
    </mc:Choice>
    <mc:Fallback>
      <p:transition spd="slow" advTm="2000">
        <p:split orient="vert"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62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 J.K.P.PG COLLEGE MZN </vt:lpstr>
      <vt:lpstr>Nandalal Bose</vt:lpstr>
      <vt:lpstr>BENGAL SCHOOL ARTIST</vt:lpstr>
      <vt:lpstr>              Haripura Posters</vt:lpstr>
      <vt:lpstr>Nandalal Bos</vt:lpstr>
      <vt:lpstr>Dandi March</vt:lpstr>
      <vt:lpstr>Saraswati</vt:lpstr>
      <vt:lpstr> Sati</vt:lpstr>
      <vt:lpstr>Siva Drinking World Poison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J.K.P.PG COLLEGE MZN</dc:title>
  <dc:creator>Arya</dc:creator>
  <cp:lastModifiedBy>Arya</cp:lastModifiedBy>
  <cp:revision>6</cp:revision>
  <dcterms:created xsi:type="dcterms:W3CDTF">2020-04-13T16:59:24Z</dcterms:created>
  <dcterms:modified xsi:type="dcterms:W3CDTF">2020-04-13T17:52:34Z</dcterms:modified>
</cp:coreProperties>
</file>